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9" r:id="rId5"/>
    <p:sldId id="284" r:id="rId6"/>
    <p:sldId id="263" r:id="rId7"/>
    <p:sldId id="267" r:id="rId8"/>
    <p:sldId id="264" r:id="rId9"/>
    <p:sldId id="268" r:id="rId10"/>
    <p:sldId id="285" r:id="rId11"/>
    <p:sldId id="261" r:id="rId12"/>
    <p:sldId id="279" r:id="rId13"/>
    <p:sldId id="307" r:id="rId14"/>
    <p:sldId id="266" r:id="rId15"/>
    <p:sldId id="286" r:id="rId16"/>
    <p:sldId id="262" r:id="rId17"/>
    <p:sldId id="276" r:id="rId18"/>
    <p:sldId id="270" r:id="rId19"/>
    <p:sldId id="274" r:id="rId20"/>
    <p:sldId id="287" r:id="rId21"/>
    <p:sldId id="272" r:id="rId22"/>
    <p:sldId id="260" r:id="rId23"/>
    <p:sldId id="278" r:id="rId24"/>
    <p:sldId id="280" r:id="rId25"/>
    <p:sldId id="288" r:id="rId26"/>
    <p:sldId id="289" r:id="rId27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32" autoAdjust="0"/>
  </p:normalViewPr>
  <p:slideViewPr>
    <p:cSldViewPr snapToGrid="0">
      <p:cViewPr varScale="1">
        <p:scale>
          <a:sx n="107" d="100"/>
          <a:sy n="107" d="100"/>
        </p:scale>
        <p:origin x="739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模板来自于风云办公 </a:t>
            </a:r>
            <a:r>
              <a:rPr lang="en-US" altLang="zh-CN" sz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120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简约毕业论文答辩</a:t>
            </a:r>
            <a:endParaRPr lang="zh-CN" altLang="en-US" sz="42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1479709" cy="25391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答辩人：风云办公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76" name="文本框 3075"/>
          <p:cNvSpPr txBox="1"/>
          <p:nvPr/>
        </p:nvSpPr>
        <p:spPr>
          <a:xfrm>
            <a:off x="5019381" y="3196479"/>
            <a:ext cx="2057300" cy="25391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指导老师：风云网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2923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THE PROFESSIONAL</a:t>
            </a:r>
            <a:r>
              <a:rPr lang="zh-CN" altLang="en-US" sz="145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POWERPOINT</a:t>
            </a:r>
            <a:r>
              <a:rPr lang="zh-CN" altLang="en-US" sz="145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>
                <a:solidFill>
                  <a:srgbClr val="1B4367"/>
                </a:solidFill>
                <a:cs typeface="+mn-ea"/>
                <a:sym typeface="+mn-lt"/>
              </a:rPr>
              <a:t>TEMPLATES</a:t>
            </a:r>
            <a:endParaRPr lang="en-US" altLang="zh-CN" sz="145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120" name="Picture 10" descr="C:\Users\Administrator\Desktop\35y58PICv6x_102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6686" y="439032"/>
            <a:ext cx="1607458" cy="45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/>
          <p:cNvSpPr txBox="1"/>
          <p:nvPr/>
        </p:nvSpPr>
        <p:spPr>
          <a:xfrm>
            <a:off x="3458668" y="2626926"/>
            <a:ext cx="3336584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学院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系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年级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班       专业：</a:t>
            </a:r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 XX</a:t>
            </a:r>
            <a:r>
              <a:rPr lang="zh-CN" altLang="en-US" sz="1200">
                <a:solidFill>
                  <a:schemeClr val="bg1"/>
                </a:solidFill>
                <a:cs typeface="+mn-ea"/>
                <a:sym typeface="+mn-lt"/>
              </a:rPr>
              <a:t>信息</a:t>
            </a: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1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1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51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  <p:bldLst>
      <p:bldP spid="7" grpId="0"/>
      <p:bldP spid="3075" grpId="0"/>
      <p:bldP spid="3076" grpId="0"/>
      <p:bldP spid="9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4670735" y="781544"/>
            <a:ext cx="2694623" cy="868063"/>
            <a:chOff x="6178340" y="1457775"/>
            <a:chExt cx="3592830" cy="1157415"/>
          </a:xfrm>
        </p:grpSpPr>
        <p:sp>
          <p:nvSpPr>
            <p:cNvPr id="86" name="文本框 85"/>
            <p:cNvSpPr txBox="1"/>
            <p:nvPr/>
          </p:nvSpPr>
          <p:spPr>
            <a:xfrm>
              <a:off x="6178340" y="1746065"/>
              <a:ext cx="3592830" cy="86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 风云网设计师风云办公，更多精品模板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http://www.ppt118.com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2151" y="1457775"/>
              <a:ext cx="192194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672685" y="2550416"/>
            <a:ext cx="2694623" cy="868063"/>
            <a:chOff x="6180940" y="3828220"/>
            <a:chExt cx="3592830" cy="1157415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0"/>
              <a:ext cx="3592830" cy="86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 风云网设计师风云办公，更多精品模板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http://www.ppt118.com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1" y="3828220"/>
              <a:ext cx="208668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 flipH="1"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268325" y="1645600"/>
            <a:ext cx="2694623" cy="868063"/>
            <a:chOff x="1641794" y="2573986"/>
            <a:chExt cx="3592830" cy="1157415"/>
          </a:xfrm>
        </p:grpSpPr>
        <p:sp>
          <p:nvSpPr>
            <p:cNvPr id="66" name="文本框 85"/>
            <p:cNvSpPr txBox="1"/>
            <p:nvPr/>
          </p:nvSpPr>
          <p:spPr>
            <a:xfrm>
              <a:off x="1641794" y="2862276"/>
              <a:ext cx="3592830" cy="86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 风云网设计师风云办公，更多精品模板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http://www.ppt118.com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3438210" y="2573986"/>
              <a:ext cx="176574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270275" y="3352064"/>
            <a:ext cx="2694623" cy="868063"/>
            <a:chOff x="1644394" y="4873181"/>
            <a:chExt cx="3592830" cy="1157416"/>
          </a:xfrm>
        </p:grpSpPr>
        <p:sp>
          <p:nvSpPr>
            <p:cNvPr id="68" name="文本框 5"/>
            <p:cNvSpPr txBox="1"/>
            <p:nvPr/>
          </p:nvSpPr>
          <p:spPr>
            <a:xfrm>
              <a:off x="1644394" y="5161471"/>
              <a:ext cx="3592830" cy="86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 风云网设计师风云办公，更多精品模板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http://www.ppt118.com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3334871" y="4873181"/>
              <a:ext cx="184793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2" name="TextBox 29"/>
          <p:cNvSpPr txBox="1">
            <a:spLocks noChangeArrowheads="1"/>
          </p:cNvSpPr>
          <p:nvPr/>
        </p:nvSpPr>
        <p:spPr bwMode="auto">
          <a:xfrm>
            <a:off x="5915025" y="1116807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30"/>
          <p:cNvSpPr txBox="1">
            <a:spLocks noChangeArrowheads="1"/>
          </p:cNvSpPr>
          <p:nvPr/>
        </p:nvSpPr>
        <p:spPr bwMode="auto">
          <a:xfrm>
            <a:off x="1325167" y="1116807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31"/>
          <p:cNvSpPr txBox="1">
            <a:spLocks noChangeArrowheads="1"/>
          </p:cNvSpPr>
          <p:nvPr/>
        </p:nvSpPr>
        <p:spPr bwMode="auto">
          <a:xfrm>
            <a:off x="965598" y="2518173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32"/>
          <p:cNvSpPr txBox="1">
            <a:spLocks noChangeArrowheads="1"/>
          </p:cNvSpPr>
          <p:nvPr/>
        </p:nvSpPr>
        <p:spPr bwMode="auto">
          <a:xfrm>
            <a:off x="6222206" y="2518173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33"/>
          <p:cNvSpPr txBox="1">
            <a:spLocks noChangeArrowheads="1"/>
          </p:cNvSpPr>
          <p:nvPr/>
        </p:nvSpPr>
        <p:spPr bwMode="auto">
          <a:xfrm>
            <a:off x="3600450" y="4007644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环形箭头 15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447338 w 3827462"/>
              <a:gd name="T1" fmla="*/ 1008122 h 3827463"/>
              <a:gd name="T2" fmla="*/ 3688519 w 3827462"/>
              <a:gd name="T3" fmla="*/ 1764717 h 3827463"/>
              <a:gd name="T4" fmla="*/ 3820762 w 3827462"/>
              <a:gd name="T5" fmla="*/ 1765838 h 3827463"/>
              <a:gd name="T6" fmla="*/ 3595190 w 3827462"/>
              <a:gd name="T7" fmla="*/ 1927981 h 3827463"/>
              <a:gd name="T8" fmla="*/ 3356355 w 3827462"/>
              <a:gd name="T9" fmla="*/ 1761902 h 3827463"/>
              <a:gd name="T10" fmla="*/ 3488541 w 3827462"/>
              <a:gd name="T11" fmla="*/ 1763023 h 3827463"/>
              <a:gd name="T12" fmla="*/ 3275959 w 3827462"/>
              <a:gd name="T13" fmla="*/ 1109323 h 3827463"/>
              <a:gd name="T14" fmla="*/ 3447338 w 3827462"/>
              <a:gd name="T15" fmla="*/ 1008122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447338" y="1008122"/>
                </a:moveTo>
                <a:cubicBezTo>
                  <a:pt x="3583647" y="1238955"/>
                  <a:pt x="3666090" y="1497582"/>
                  <a:pt x="3688519" y="1764717"/>
                </a:cubicBezTo>
                <a:lnTo>
                  <a:pt x="3820762" y="1765838"/>
                </a:lnTo>
                <a:lnTo>
                  <a:pt x="3595190" y="1927981"/>
                </a:lnTo>
                <a:lnTo>
                  <a:pt x="3356355" y="1761902"/>
                </a:lnTo>
                <a:lnTo>
                  <a:pt x="3488541" y="1763023"/>
                </a:lnTo>
                <a:cubicBezTo>
                  <a:pt x="3466449" y="1532176"/>
                  <a:pt x="3393875" y="1309009"/>
                  <a:pt x="3275959" y="1109323"/>
                </a:cubicBezTo>
                <a:lnTo>
                  <a:pt x="3447338" y="1008122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环形箭头 17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325627 w 3827462"/>
              <a:gd name="T1" fmla="*/ 2999378 h 3827463"/>
              <a:gd name="T2" fmla="*/ 2603197 w 3827462"/>
              <a:gd name="T3" fmla="*/ 3555900 h 3827463"/>
              <a:gd name="T4" fmla="*/ 2642943 w 3827462"/>
              <a:gd name="T5" fmla="*/ 3682034 h 3827463"/>
              <a:gd name="T6" fmla="*/ 2419100 w 3827462"/>
              <a:gd name="T7" fmla="*/ 3517511 h 3827463"/>
              <a:gd name="T8" fmla="*/ 2503364 w 3827462"/>
              <a:gd name="T9" fmla="*/ 3239081 h 3827463"/>
              <a:gd name="T10" fmla="*/ 2543093 w 3827462"/>
              <a:gd name="T11" fmla="*/ 3365160 h 3827463"/>
              <a:gd name="T12" fmla="*/ 3167850 w 3827462"/>
              <a:gd name="T13" fmla="*/ 2878059 h 3827463"/>
              <a:gd name="T14" fmla="*/ 3325627 w 3827462"/>
              <a:gd name="T15" fmla="*/ 2999378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325627" y="2999378"/>
                </a:moveTo>
                <a:cubicBezTo>
                  <a:pt x="3137195" y="3244437"/>
                  <a:pt x="2888223" y="3436231"/>
                  <a:pt x="2603197" y="3555900"/>
                </a:cubicBezTo>
                <a:lnTo>
                  <a:pt x="2642943" y="3682034"/>
                </a:lnTo>
                <a:lnTo>
                  <a:pt x="2419100" y="3517511"/>
                </a:lnTo>
                <a:lnTo>
                  <a:pt x="2503364" y="3239081"/>
                </a:lnTo>
                <a:lnTo>
                  <a:pt x="2543093" y="3365160"/>
                </a:lnTo>
                <a:cubicBezTo>
                  <a:pt x="2789286" y="3258407"/>
                  <a:pt x="3004279" y="3090784"/>
                  <a:pt x="3167850" y="2878059"/>
                </a:cubicBezTo>
                <a:lnTo>
                  <a:pt x="3325627" y="2999378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环形箭头 19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78454 w 3827462"/>
              <a:gd name="T1" fmla="*/ 3612425 h 3827463"/>
              <a:gd name="T2" fmla="*/ 607834 w 3827462"/>
              <a:gd name="T3" fmla="*/ 3124811 h 3827463"/>
              <a:gd name="T4" fmla="*/ 502996 w 3827462"/>
              <a:gd name="T5" fmla="*/ 3205424 h 3827463"/>
              <a:gd name="T6" fmla="*/ 580723 w 3827462"/>
              <a:gd name="T7" fmla="*/ 2938718 h 3827463"/>
              <a:gd name="T8" fmla="*/ 871164 w 3827462"/>
              <a:gd name="T9" fmla="*/ 2922329 h 3827463"/>
              <a:gd name="T10" fmla="*/ 766371 w 3827462"/>
              <a:gd name="T11" fmla="*/ 3002907 h 3827463"/>
              <a:gd name="T12" fmla="*/ 1438271 w 3827462"/>
              <a:gd name="T13" fmla="*/ 3422597 h 3827463"/>
              <a:gd name="T14" fmla="*/ 1378454 w 3827462"/>
              <a:gd name="T15" fmla="*/ 36124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78454" y="3612425"/>
                </a:moveTo>
                <a:cubicBezTo>
                  <a:pt x="1083617" y="3519519"/>
                  <a:pt x="818037" y="3351472"/>
                  <a:pt x="607834" y="3124811"/>
                </a:cubicBezTo>
                <a:lnTo>
                  <a:pt x="502996" y="3205424"/>
                </a:lnTo>
                <a:lnTo>
                  <a:pt x="580723" y="2938718"/>
                </a:lnTo>
                <a:lnTo>
                  <a:pt x="871164" y="2922329"/>
                </a:lnTo>
                <a:lnTo>
                  <a:pt x="766371" y="3002907"/>
                </a:lnTo>
                <a:cubicBezTo>
                  <a:pt x="951119" y="3197524"/>
                  <a:pt x="1182335" y="3341949"/>
                  <a:pt x="1438271" y="3422597"/>
                </a:cubicBezTo>
                <a:lnTo>
                  <a:pt x="1378454" y="36124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环形箭头 21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2762 w 3827462"/>
              <a:gd name="T1" fmla="*/ 1928825 h 3827463"/>
              <a:gd name="T2" fmla="*/ 303229 w 3827462"/>
              <a:gd name="T3" fmla="*/ 1153231 h 3827463"/>
              <a:gd name="T4" fmla="*/ 189353 w 3827462"/>
              <a:gd name="T5" fmla="*/ 1085986 h 3827463"/>
              <a:gd name="T6" fmla="*/ 465813 w 3827462"/>
              <a:gd name="T7" fmla="*/ 1058722 h 3827463"/>
              <a:gd name="T8" fmla="*/ 589258 w 3827462"/>
              <a:gd name="T9" fmla="*/ 1322134 h 3827463"/>
              <a:gd name="T10" fmla="*/ 475432 w 3827462"/>
              <a:gd name="T11" fmla="*/ 1254918 h 3827463"/>
              <a:gd name="T12" fmla="*/ 331783 w 3827462"/>
              <a:gd name="T13" fmla="*/ 1927138 h 3827463"/>
              <a:gd name="T14" fmla="*/ 132762 w 3827462"/>
              <a:gd name="T15" fmla="*/ 19288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2762" y="1928825"/>
                </a:moveTo>
                <a:cubicBezTo>
                  <a:pt x="130490" y="1660759"/>
                  <a:pt x="188761" y="1395639"/>
                  <a:pt x="303229" y="1153231"/>
                </a:cubicBezTo>
                <a:lnTo>
                  <a:pt x="189353" y="1085986"/>
                </a:lnTo>
                <a:lnTo>
                  <a:pt x="465813" y="1058722"/>
                </a:lnTo>
                <a:lnTo>
                  <a:pt x="589258" y="1322134"/>
                </a:lnTo>
                <a:lnTo>
                  <a:pt x="475432" y="1254918"/>
                </a:lnTo>
                <a:cubicBezTo>
                  <a:pt x="378858" y="1465754"/>
                  <a:pt x="329818" y="1695244"/>
                  <a:pt x="331783" y="1927138"/>
                </a:cubicBezTo>
                <a:lnTo>
                  <a:pt x="132762" y="19288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环形箭头 23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402143 w 3827462"/>
              <a:gd name="T1" fmla="*/ 207755 h 3827463"/>
              <a:gd name="T2" fmla="*/ 2266009 w 3827462"/>
              <a:gd name="T3" fmla="*/ 167885 h 3827463"/>
              <a:gd name="T4" fmla="*/ 2303996 w 3827462"/>
              <a:gd name="T5" fmla="*/ 41210 h 3827463"/>
              <a:gd name="T6" fmla="*/ 2396735 w 3827462"/>
              <a:gd name="T7" fmla="*/ 303075 h 3827463"/>
              <a:gd name="T8" fmla="*/ 2170594 w 3827462"/>
              <a:gd name="T9" fmla="*/ 486063 h 3827463"/>
              <a:gd name="T10" fmla="*/ 2208565 w 3827462"/>
              <a:gd name="T11" fmla="*/ 359443 h 3827463"/>
              <a:gd name="T12" fmla="*/ 1459312 w 3827462"/>
              <a:gd name="T13" fmla="*/ 398396 h 3827463"/>
              <a:gd name="T14" fmla="*/ 1402143 w 3827462"/>
              <a:gd name="T15" fmla="*/ 20775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402143" y="207755"/>
                </a:moveTo>
                <a:cubicBezTo>
                  <a:pt x="1682450" y="123697"/>
                  <a:pt x="1979151" y="110003"/>
                  <a:pt x="2266009" y="167885"/>
                </a:cubicBezTo>
                <a:lnTo>
                  <a:pt x="2303996" y="41210"/>
                </a:lnTo>
                <a:lnTo>
                  <a:pt x="2396735" y="303075"/>
                </a:lnTo>
                <a:lnTo>
                  <a:pt x="2170594" y="486063"/>
                </a:lnTo>
                <a:lnTo>
                  <a:pt x="2208565" y="359443"/>
                </a:lnTo>
                <a:cubicBezTo>
                  <a:pt x="1959304" y="312161"/>
                  <a:pt x="1702327" y="325520"/>
                  <a:pt x="1459312" y="398396"/>
                </a:cubicBezTo>
                <a:lnTo>
                  <a:pt x="1402143" y="20775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2" name="组合 35"/>
          <p:cNvGrpSpPr/>
          <p:nvPr/>
        </p:nvGrpSpPr>
        <p:grpSpPr>
          <a:xfrm>
            <a:off x="3373042" y="1102519"/>
            <a:ext cx="639365" cy="639366"/>
            <a:chOff x="0" y="0"/>
            <a:chExt cx="914400" cy="914400"/>
          </a:xfrm>
        </p:grpSpPr>
        <p:sp>
          <p:nvSpPr>
            <p:cNvPr id="63" name="椭圆 34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4" name="TextBox 24"/>
            <p:cNvSpPr txBox="1">
              <a:spLocks noChangeArrowheads="1"/>
            </p:cNvSpPr>
            <p:nvPr/>
          </p:nvSpPr>
          <p:spPr bwMode="auto">
            <a:xfrm>
              <a:off x="68381" y="257145"/>
              <a:ext cx="777639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36"/>
          <p:cNvGrpSpPr/>
          <p:nvPr/>
        </p:nvGrpSpPr>
        <p:grpSpPr>
          <a:xfrm>
            <a:off x="5050631" y="1102519"/>
            <a:ext cx="639366" cy="639366"/>
            <a:chOff x="0" y="0"/>
            <a:chExt cx="914400" cy="914400"/>
          </a:xfrm>
        </p:grpSpPr>
        <p:sp>
          <p:nvSpPr>
            <p:cNvPr id="66" name="椭圆 37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7" name="TextBox 38"/>
            <p:cNvSpPr txBox="1">
              <a:spLocks noChangeArrowheads="1"/>
            </p:cNvSpPr>
            <p:nvPr/>
          </p:nvSpPr>
          <p:spPr bwMode="auto">
            <a:xfrm>
              <a:off x="68382" y="257145"/>
              <a:ext cx="777638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39"/>
          <p:cNvGrpSpPr/>
          <p:nvPr/>
        </p:nvGrpSpPr>
        <p:grpSpPr>
          <a:xfrm>
            <a:off x="5441156" y="2491979"/>
            <a:ext cx="639366" cy="639365"/>
            <a:chOff x="0" y="0"/>
            <a:chExt cx="914400" cy="914400"/>
          </a:xfrm>
        </p:grpSpPr>
        <p:sp>
          <p:nvSpPr>
            <p:cNvPr id="69" name="椭圆 40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0" name="TextBox 41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42"/>
          <p:cNvGrpSpPr/>
          <p:nvPr/>
        </p:nvGrpSpPr>
        <p:grpSpPr>
          <a:xfrm>
            <a:off x="2987279" y="2491979"/>
            <a:ext cx="639365" cy="639365"/>
            <a:chOff x="0" y="0"/>
            <a:chExt cx="914400" cy="914400"/>
          </a:xfrm>
        </p:grpSpPr>
        <p:sp>
          <p:nvSpPr>
            <p:cNvPr id="72" name="椭圆 43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3" name="TextBox 44"/>
            <p:cNvSpPr txBox="1">
              <a:spLocks noChangeArrowheads="1"/>
            </p:cNvSpPr>
            <p:nvPr/>
          </p:nvSpPr>
          <p:spPr bwMode="auto">
            <a:xfrm>
              <a:off x="68381" y="257144"/>
              <a:ext cx="777639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45"/>
          <p:cNvGrpSpPr/>
          <p:nvPr/>
        </p:nvGrpSpPr>
        <p:grpSpPr>
          <a:xfrm>
            <a:off x="4233863" y="3311129"/>
            <a:ext cx="639366" cy="639365"/>
            <a:chOff x="0" y="0"/>
            <a:chExt cx="914400" cy="914400"/>
          </a:xfrm>
        </p:grpSpPr>
        <p:sp>
          <p:nvSpPr>
            <p:cNvPr id="75" name="椭圆 46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TextBox 47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sp>
        <p:nvSpPr>
          <p:cNvPr id="77" name="Freeform 711"/>
          <p:cNvSpPr/>
          <p:nvPr/>
        </p:nvSpPr>
        <p:spPr bwMode="auto">
          <a:xfrm>
            <a:off x="4042172" y="2088357"/>
            <a:ext cx="984647" cy="675085"/>
          </a:xfrm>
          <a:custGeom>
            <a:avLst/>
            <a:gdLst>
              <a:gd name="T0" fmla="*/ 242959762 w 1537"/>
              <a:gd name="T1" fmla="*/ 470000163 h 1052"/>
              <a:gd name="T2" fmla="*/ 345105038 w 1537"/>
              <a:gd name="T3" fmla="*/ 770155335 h 1052"/>
              <a:gd name="T4" fmla="*/ 839780677 w 1537"/>
              <a:gd name="T5" fmla="*/ 759905855 h 1052"/>
              <a:gd name="T6" fmla="*/ 963814105 w 1537"/>
              <a:gd name="T7" fmla="*/ 299423616 h 1052"/>
              <a:gd name="T8" fmla="*/ 990079887 w 1537"/>
              <a:gd name="T9" fmla="*/ 74672587 h 1052"/>
              <a:gd name="T10" fmla="*/ 864587534 w 1537"/>
              <a:gd name="T11" fmla="*/ 218161894 h 1052"/>
              <a:gd name="T12" fmla="*/ 694588561 w 1537"/>
              <a:gd name="T13" fmla="*/ 382149306 h 1052"/>
              <a:gd name="T14" fmla="*/ 567636429 w 1537"/>
              <a:gd name="T15" fmla="*/ 189610686 h 1052"/>
              <a:gd name="T16" fmla="*/ 483001674 w 1537"/>
              <a:gd name="T17" fmla="*/ 38068277 h 1052"/>
              <a:gd name="T18" fmla="*/ 465491152 w 1537"/>
              <a:gd name="T19" fmla="*/ 207912413 h 1052"/>
              <a:gd name="T20" fmla="*/ 424632700 w 1537"/>
              <a:gd name="T21" fmla="*/ 364579134 h 1052"/>
              <a:gd name="T22" fmla="*/ 210857425 w 1537"/>
              <a:gd name="T23" fmla="*/ 213037581 h 1052"/>
              <a:gd name="T24" fmla="*/ 13132891 w 1537"/>
              <a:gd name="T25" fmla="*/ 208644824 h 1052"/>
              <a:gd name="T26" fmla="*/ 137166318 w 1537"/>
              <a:gd name="T27" fmla="*/ 295030859 h 1052"/>
              <a:gd name="T28" fmla="*/ 242959762 w 1537"/>
              <a:gd name="T29" fmla="*/ 470000163 h 10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37" h="1052">
                <a:moveTo>
                  <a:pt x="333" y="642"/>
                </a:moveTo>
                <a:cubicBezTo>
                  <a:pt x="379" y="783"/>
                  <a:pt x="443" y="906"/>
                  <a:pt x="473" y="1052"/>
                </a:cubicBezTo>
                <a:cubicBezTo>
                  <a:pt x="695" y="1016"/>
                  <a:pt x="933" y="1000"/>
                  <a:pt x="1151" y="1038"/>
                </a:cubicBezTo>
                <a:cubicBezTo>
                  <a:pt x="1211" y="832"/>
                  <a:pt x="1253" y="609"/>
                  <a:pt x="1321" y="409"/>
                </a:cubicBezTo>
                <a:cubicBezTo>
                  <a:pt x="1470" y="385"/>
                  <a:pt x="1537" y="157"/>
                  <a:pt x="1357" y="102"/>
                </a:cubicBezTo>
                <a:cubicBezTo>
                  <a:pt x="1200" y="54"/>
                  <a:pt x="1127" y="231"/>
                  <a:pt x="1185" y="298"/>
                </a:cubicBezTo>
                <a:cubicBezTo>
                  <a:pt x="1095" y="368"/>
                  <a:pt x="1048" y="498"/>
                  <a:pt x="952" y="522"/>
                </a:cubicBezTo>
                <a:cubicBezTo>
                  <a:pt x="911" y="455"/>
                  <a:pt x="807" y="335"/>
                  <a:pt x="778" y="259"/>
                </a:cubicBezTo>
                <a:cubicBezTo>
                  <a:pt x="857" y="190"/>
                  <a:pt x="836" y="0"/>
                  <a:pt x="662" y="52"/>
                </a:cubicBezTo>
                <a:cubicBezTo>
                  <a:pt x="490" y="104"/>
                  <a:pt x="565" y="260"/>
                  <a:pt x="638" y="284"/>
                </a:cubicBezTo>
                <a:cubicBezTo>
                  <a:pt x="610" y="368"/>
                  <a:pt x="617" y="440"/>
                  <a:pt x="582" y="498"/>
                </a:cubicBezTo>
                <a:cubicBezTo>
                  <a:pt x="498" y="452"/>
                  <a:pt x="372" y="339"/>
                  <a:pt x="289" y="291"/>
                </a:cubicBezTo>
                <a:cubicBezTo>
                  <a:pt x="416" y="68"/>
                  <a:pt x="49" y="72"/>
                  <a:pt x="18" y="285"/>
                </a:cubicBezTo>
                <a:cubicBezTo>
                  <a:pt x="0" y="415"/>
                  <a:pt x="113" y="319"/>
                  <a:pt x="188" y="403"/>
                </a:cubicBezTo>
                <a:cubicBezTo>
                  <a:pt x="244" y="464"/>
                  <a:pt x="333" y="642"/>
                  <a:pt x="333" y="642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2" grpId="0" autoUpdateAnimBg="0"/>
      <p:bldP spid="53" grpId="0" autoUpdateAnimBg="0"/>
      <p:bldP spid="54" grpId="0" autoUpdateAnimBg="0"/>
      <p:bldP spid="55" grpId="0" autoUpdateAnimBg="0"/>
      <p:bldP spid="56" grpId="0" autoUpdateAnimBg="0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7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3" name="燕尾形 12"/>
          <p:cNvSpPr>
            <a:spLocks noChangeArrowheads="1"/>
          </p:cNvSpPr>
          <p:nvPr/>
        </p:nvSpPr>
        <p:spPr bwMode="auto">
          <a:xfrm>
            <a:off x="1536124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步骤一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4" name="燕尾形 13"/>
          <p:cNvSpPr>
            <a:spLocks noChangeArrowheads="1"/>
          </p:cNvSpPr>
          <p:nvPr/>
        </p:nvSpPr>
        <p:spPr bwMode="auto">
          <a:xfrm>
            <a:off x="3028681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步骤二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5" name="燕尾形 14"/>
          <p:cNvSpPr>
            <a:spLocks noChangeArrowheads="1"/>
          </p:cNvSpPr>
          <p:nvPr/>
        </p:nvSpPr>
        <p:spPr bwMode="auto">
          <a:xfrm>
            <a:off x="4516300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步骤三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6" name="燕尾形 15"/>
          <p:cNvSpPr>
            <a:spLocks noChangeArrowheads="1"/>
          </p:cNvSpPr>
          <p:nvPr/>
        </p:nvSpPr>
        <p:spPr bwMode="auto">
          <a:xfrm>
            <a:off x="5997423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步骤四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37" name="直接连接符 16"/>
          <p:cNvCxnSpPr>
            <a:cxnSpLocks noChangeShapeType="1"/>
          </p:cNvCxnSpPr>
          <p:nvPr/>
        </p:nvCxnSpPr>
        <p:spPr bwMode="auto">
          <a:xfrm flipH="1">
            <a:off x="2360036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7"/>
          <p:cNvCxnSpPr>
            <a:cxnSpLocks noChangeShapeType="1"/>
          </p:cNvCxnSpPr>
          <p:nvPr/>
        </p:nvCxnSpPr>
        <p:spPr bwMode="auto">
          <a:xfrm flipH="1" flipV="1">
            <a:off x="3852593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18"/>
          <p:cNvCxnSpPr>
            <a:cxnSpLocks noChangeShapeType="1"/>
          </p:cNvCxnSpPr>
          <p:nvPr/>
        </p:nvCxnSpPr>
        <p:spPr bwMode="auto">
          <a:xfrm flipH="1">
            <a:off x="5339022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19"/>
          <p:cNvCxnSpPr>
            <a:cxnSpLocks noChangeShapeType="1"/>
          </p:cNvCxnSpPr>
          <p:nvPr/>
        </p:nvCxnSpPr>
        <p:spPr bwMode="auto">
          <a:xfrm flipH="1" flipV="1">
            <a:off x="6820144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210"/>
          <p:cNvSpPr/>
          <p:nvPr/>
        </p:nvSpPr>
        <p:spPr>
          <a:xfrm>
            <a:off x="1765530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1336610" y="3555420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1210"/>
          <p:cNvSpPr/>
          <p:nvPr/>
        </p:nvSpPr>
        <p:spPr>
          <a:xfrm>
            <a:off x="3266422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2837503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1210"/>
          <p:cNvSpPr/>
          <p:nvPr/>
        </p:nvSpPr>
        <p:spPr>
          <a:xfrm>
            <a:off x="4728526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4299607" y="3555420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Box 1210"/>
          <p:cNvSpPr/>
          <p:nvPr/>
        </p:nvSpPr>
        <p:spPr>
          <a:xfrm>
            <a:off x="6217983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5789064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5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4" grpId="0" animBg="1"/>
      <p:bldP spid="35" grpId="0" animBg="1"/>
      <p:bldP spid="36" grpId="0" animBg="1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研究成果与应用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2" name="文本框 36"/>
          <p:cNvSpPr txBox="1"/>
          <p:nvPr/>
        </p:nvSpPr>
        <p:spPr>
          <a:xfrm>
            <a:off x="2639646" y="3249600"/>
            <a:ext cx="3860006" cy="2830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2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/>
          <p:nvPr/>
        </p:nvSpPr>
        <p:spPr bwMode="auto">
          <a:xfrm>
            <a:off x="4597480" y="1362762"/>
            <a:ext cx="1210866" cy="1210866"/>
          </a:xfrm>
          <a:custGeom>
            <a:avLst/>
            <a:gdLst>
              <a:gd name="T0" fmla="*/ 0 w 86"/>
              <a:gd name="T1" fmla="*/ 86 h 86"/>
              <a:gd name="T2" fmla="*/ 0 w 86"/>
              <a:gd name="T3" fmla="*/ 22 h 86"/>
              <a:gd name="T4" fmla="*/ 23 w 86"/>
              <a:gd name="T5" fmla="*/ 0 h 86"/>
              <a:gd name="T6" fmla="*/ 86 w 86"/>
              <a:gd name="T7" fmla="*/ 0 h 86"/>
              <a:gd name="T8" fmla="*/ 86 w 86"/>
              <a:gd name="T9" fmla="*/ 63 h 86"/>
              <a:gd name="T10" fmla="*/ 64 w 86"/>
              <a:gd name="T11" fmla="*/ 86 h 86"/>
              <a:gd name="T12" fmla="*/ 0 w 86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6">
                <a:moveTo>
                  <a:pt x="0" y="86"/>
                </a:move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76"/>
                  <a:pt x="76" y="86"/>
                  <a:pt x="64" y="86"/>
                </a:cubicBezTo>
                <a:lnTo>
                  <a:pt x="0" y="86"/>
                </a:lnTo>
                <a:close/>
              </a:path>
            </a:pathLst>
          </a:custGeom>
          <a:blipFill dpi="0" rotWithShape="1">
            <a:blip r:embed="rId1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3317558" y="1362762"/>
            <a:ext cx="1227535" cy="1210866"/>
          </a:xfrm>
          <a:custGeom>
            <a:avLst/>
            <a:gdLst>
              <a:gd name="T0" fmla="*/ 87 w 87"/>
              <a:gd name="T1" fmla="*/ 86 h 86"/>
              <a:gd name="T2" fmla="*/ 23 w 87"/>
              <a:gd name="T3" fmla="*/ 86 h 86"/>
              <a:gd name="T4" fmla="*/ 0 w 87"/>
              <a:gd name="T5" fmla="*/ 63 h 86"/>
              <a:gd name="T6" fmla="*/ 0 w 87"/>
              <a:gd name="T7" fmla="*/ 0 h 86"/>
              <a:gd name="T8" fmla="*/ 64 w 87"/>
              <a:gd name="T9" fmla="*/ 0 h 86"/>
              <a:gd name="T10" fmla="*/ 87 w 87"/>
              <a:gd name="T11" fmla="*/ 22 h 86"/>
              <a:gd name="T12" fmla="*/ 87 w 87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6">
                <a:moveTo>
                  <a:pt x="87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10" y="86"/>
                  <a:pt x="0" y="76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7" y="0"/>
                  <a:pt x="87" y="10"/>
                  <a:pt x="87" y="22"/>
                </a:cubicBezTo>
                <a:lnTo>
                  <a:pt x="87" y="86"/>
                </a:lnTo>
                <a:close/>
              </a:path>
            </a:pathLst>
          </a:custGeom>
          <a:blipFill dpi="0" rotWithShape="1">
            <a:blip r:embed="rId2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4597480" y="2631969"/>
            <a:ext cx="1210866" cy="1221581"/>
          </a:xfrm>
          <a:custGeom>
            <a:avLst/>
            <a:gdLst>
              <a:gd name="T0" fmla="*/ 86 w 86"/>
              <a:gd name="T1" fmla="*/ 87 h 87"/>
              <a:gd name="T2" fmla="*/ 23 w 86"/>
              <a:gd name="T3" fmla="*/ 87 h 87"/>
              <a:gd name="T4" fmla="*/ 0 w 86"/>
              <a:gd name="T5" fmla="*/ 64 h 87"/>
              <a:gd name="T6" fmla="*/ 0 w 86"/>
              <a:gd name="T7" fmla="*/ 0 h 87"/>
              <a:gd name="T8" fmla="*/ 64 w 86"/>
              <a:gd name="T9" fmla="*/ 0 h 87"/>
              <a:gd name="T10" fmla="*/ 86 w 86"/>
              <a:gd name="T11" fmla="*/ 23 h 87"/>
              <a:gd name="T12" fmla="*/ 86 w 86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7">
                <a:moveTo>
                  <a:pt x="86" y="87"/>
                </a:moveTo>
                <a:cubicBezTo>
                  <a:pt x="23" y="87"/>
                  <a:pt x="23" y="87"/>
                  <a:pt x="23" y="87"/>
                </a:cubicBezTo>
                <a:cubicBezTo>
                  <a:pt x="10" y="87"/>
                  <a:pt x="0" y="76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6" y="0"/>
                  <a:pt x="86" y="10"/>
                  <a:pt x="86" y="23"/>
                </a:cubicBezTo>
                <a:lnTo>
                  <a:pt x="86" y="87"/>
                </a:lnTo>
                <a:close/>
              </a:path>
            </a:pathLst>
          </a:custGeom>
          <a:blipFill dpi="0" rotWithShape="1">
            <a:blip r:embed="rId3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3317558" y="2631969"/>
            <a:ext cx="1227535" cy="1221581"/>
          </a:xfrm>
          <a:custGeom>
            <a:avLst/>
            <a:gdLst>
              <a:gd name="T0" fmla="*/ 0 w 87"/>
              <a:gd name="T1" fmla="*/ 87 h 87"/>
              <a:gd name="T2" fmla="*/ 0 w 87"/>
              <a:gd name="T3" fmla="*/ 23 h 87"/>
              <a:gd name="T4" fmla="*/ 23 w 87"/>
              <a:gd name="T5" fmla="*/ 0 h 87"/>
              <a:gd name="T6" fmla="*/ 87 w 87"/>
              <a:gd name="T7" fmla="*/ 0 h 87"/>
              <a:gd name="T8" fmla="*/ 87 w 87"/>
              <a:gd name="T9" fmla="*/ 64 h 87"/>
              <a:gd name="T10" fmla="*/ 64 w 87"/>
              <a:gd name="T11" fmla="*/ 87 h 87"/>
              <a:gd name="T12" fmla="*/ 0 w 87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7">
                <a:moveTo>
                  <a:pt x="0" y="87"/>
                </a:move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76"/>
                  <a:pt x="77" y="87"/>
                  <a:pt x="64" y="87"/>
                </a:cubicBezTo>
                <a:lnTo>
                  <a:pt x="0" y="87"/>
                </a:lnTo>
                <a:close/>
              </a:path>
            </a:pathLst>
          </a:custGeom>
          <a:blipFill dpi="0" rotWithShape="1">
            <a:blip r:embed="rId4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24789" y="2069994"/>
            <a:ext cx="1081088" cy="1070372"/>
            <a:chOff x="5175885" y="2926715"/>
            <a:chExt cx="1441450" cy="1427163"/>
          </a:xfrm>
        </p:grpSpPr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5175885" y="2926715"/>
              <a:ext cx="1441450" cy="1427163"/>
            </a:xfrm>
            <a:prstGeom prst="ellipse">
              <a:avLst/>
            </a:prstGeom>
            <a:solidFill>
              <a:srgbClr val="1B436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2" name="矩形 33"/>
            <p:cNvSpPr/>
            <p:nvPr/>
          </p:nvSpPr>
          <p:spPr>
            <a:xfrm>
              <a:off x="5412424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3" name="矩形 34"/>
            <p:cNvSpPr/>
            <p:nvPr/>
          </p:nvSpPr>
          <p:spPr>
            <a:xfrm>
              <a:off x="5955349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4" name="矩形 35"/>
            <p:cNvSpPr/>
            <p:nvPr/>
          </p:nvSpPr>
          <p:spPr>
            <a:xfrm>
              <a:off x="5391785" y="3704590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5" name="矩形 36"/>
            <p:cNvSpPr/>
            <p:nvPr/>
          </p:nvSpPr>
          <p:spPr>
            <a:xfrm>
              <a:off x="5917249" y="3695065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TextBox 1210"/>
          <p:cNvSpPr/>
          <p:nvPr/>
        </p:nvSpPr>
        <p:spPr>
          <a:xfrm>
            <a:off x="5982692" y="132529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82691" y="1572313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1210"/>
          <p:cNvSpPr/>
          <p:nvPr/>
        </p:nvSpPr>
        <p:spPr>
          <a:xfrm>
            <a:off x="6014124" y="305360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4124" y="3300624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210"/>
          <p:cNvSpPr/>
          <p:nvPr/>
        </p:nvSpPr>
        <p:spPr>
          <a:xfrm>
            <a:off x="1575565" y="3070753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890" y="3317769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1210"/>
          <p:cNvSpPr/>
          <p:nvPr/>
        </p:nvSpPr>
        <p:spPr>
          <a:xfrm>
            <a:off x="1556992" y="1341489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5316" y="1588505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>
        <p14:switch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25" grpId="0"/>
      <p:bldP spid="12" grpId="0"/>
      <p:bldP spid="3" grpId="0"/>
      <p:bldP spid="5" grpId="0"/>
      <p:bldP spid="6" grpId="0"/>
      <p:bldP spid="7" grpId="0"/>
      <p:bldP spid="8" grpId="0"/>
      <p:bldP spid="9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0681" y="1346836"/>
            <a:ext cx="1067276" cy="1067276"/>
            <a:chOff x="1833245" y="2037080"/>
            <a:chExt cx="1423035" cy="1423035"/>
          </a:xfrm>
          <a:solidFill>
            <a:schemeClr val="bg1"/>
          </a:solidFill>
        </p:grpSpPr>
        <p:sp>
          <p:nvSpPr>
            <p:cNvPr id="50" name="泪滴形 49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3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6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46720" y="1346836"/>
            <a:ext cx="1067276" cy="1067276"/>
            <a:chOff x="4164965" y="2037080"/>
            <a:chExt cx="1423035" cy="1423035"/>
          </a:xfrm>
          <a:solidFill>
            <a:schemeClr val="bg1"/>
          </a:solidFill>
        </p:grpSpPr>
        <p:sp>
          <p:nvSpPr>
            <p:cNvPr id="51" name="泪滴形 50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4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6" h="206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91088" y="1346836"/>
            <a:ext cx="1067276" cy="1067276"/>
            <a:chOff x="6496050" y="2037080"/>
            <a:chExt cx="1423035" cy="1423035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5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0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55875" y="1346836"/>
            <a:ext cx="1067276" cy="1067276"/>
            <a:chOff x="8827770" y="2037080"/>
            <a:chExt cx="1423035" cy="1423035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6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1326461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1148406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072500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2894445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1210"/>
          <p:cNvSpPr/>
          <p:nvPr/>
        </p:nvSpPr>
        <p:spPr>
          <a:xfrm>
            <a:off x="4816868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4638813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1210"/>
          <p:cNvSpPr/>
          <p:nvPr/>
        </p:nvSpPr>
        <p:spPr>
          <a:xfrm>
            <a:off x="6581655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403600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7722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7722" y="1326383"/>
            <a:ext cx="1742599" cy="1446963"/>
          </a:xfrm>
          <a:prstGeom prst="rect">
            <a:avLst/>
          </a:prstGeom>
          <a:blipFill dpi="0"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98671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7744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97744" y="1326383"/>
            <a:ext cx="1742599" cy="1446963"/>
          </a:xfrm>
          <a:prstGeom prst="rect">
            <a:avLst/>
          </a:prstGeom>
          <a:blipFill dpi="0"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2778693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51547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51547" y="1326383"/>
            <a:ext cx="1742599" cy="1446963"/>
          </a:xfrm>
          <a:prstGeom prst="rect">
            <a:avLst/>
          </a:prstGeom>
          <a:blipFill dpi="0"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32496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31569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31569" y="1326383"/>
            <a:ext cx="1742599" cy="1446963"/>
          </a:xfrm>
          <a:prstGeom prst="rect">
            <a:avLst/>
          </a:prstGeom>
          <a:blipFill dpi="0"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6712518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  <p:bldP spid="28" grpId="0"/>
      <p:bldP spid="29" grpId="0" animBg="1"/>
      <p:bldP spid="30" grpId="0" animBg="1"/>
      <p:bldP spid="31" grpId="0"/>
      <p:bldP spid="41" grpId="0" animBg="1"/>
      <p:bldP spid="42" grpId="0" animBg="1"/>
      <p:bldP spid="43" grpId="0"/>
      <p:bldP spid="44" grpId="0" animBg="1"/>
      <p:bldP spid="4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66327" y="3371000"/>
            <a:ext cx="502444" cy="502444"/>
            <a:chOff x="6443245" y="4780605"/>
            <a:chExt cx="751188" cy="751188"/>
          </a:xfrm>
          <a:solidFill>
            <a:schemeClr val="bg1"/>
          </a:solidFill>
        </p:grpSpPr>
        <p:sp>
          <p:nvSpPr>
            <p:cNvPr id="47" name="椭圆 46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600772" y="4925106"/>
              <a:ext cx="482922" cy="481856"/>
              <a:chOff x="3175" y="4763"/>
              <a:chExt cx="717550" cy="715963"/>
            </a:xfrm>
            <a:grpFill/>
          </p:grpSpPr>
          <p:sp>
            <p:nvSpPr>
              <p:cNvPr id="49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866327" y="1249520"/>
            <a:ext cx="502444" cy="502444"/>
            <a:chOff x="6443245" y="1611109"/>
            <a:chExt cx="751188" cy="751188"/>
          </a:xfrm>
          <a:solidFill>
            <a:schemeClr val="bg1"/>
          </a:solidFill>
        </p:grpSpPr>
        <p:sp>
          <p:nvSpPr>
            <p:cNvPr id="45" name="椭圆 44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6327" y="2333071"/>
            <a:ext cx="502444" cy="502444"/>
            <a:chOff x="6443245" y="3204483"/>
            <a:chExt cx="751188" cy="751188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3182" y="3369095"/>
            <a:ext cx="507683" cy="507683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62232" y="2334023"/>
            <a:ext cx="507683" cy="507683"/>
            <a:chOff x="3424768" y="2961096"/>
            <a:chExt cx="759650" cy="759649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grpFill/>
          </p:grpSpPr>
          <p:sp>
            <p:nvSpPr>
              <p:cNvPr id="23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962232" y="1250472"/>
            <a:ext cx="507683" cy="507683"/>
            <a:chOff x="3424768" y="1611109"/>
            <a:chExt cx="759650" cy="759649"/>
          </a:xfrm>
          <a:solidFill>
            <a:schemeClr val="bg1"/>
          </a:solidFill>
        </p:grpSpPr>
        <p:sp>
          <p:nvSpPr>
            <p:cNvPr id="33" name="椭圆 32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0" name="TextBox 1210"/>
          <p:cNvSpPr/>
          <p:nvPr/>
        </p:nvSpPr>
        <p:spPr>
          <a:xfrm>
            <a:off x="15080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1508015" y="1475797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210"/>
          <p:cNvSpPr/>
          <p:nvPr/>
        </p:nvSpPr>
        <p:spPr>
          <a:xfrm>
            <a:off x="15080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6" name="文本框 11"/>
          <p:cNvSpPr txBox="1"/>
          <p:nvPr/>
        </p:nvSpPr>
        <p:spPr>
          <a:xfrm>
            <a:off x="1508015" y="2550187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210"/>
          <p:cNvSpPr/>
          <p:nvPr/>
        </p:nvSpPr>
        <p:spPr>
          <a:xfrm>
            <a:off x="15080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8" name="文本框 11"/>
          <p:cNvSpPr txBox="1"/>
          <p:nvPr/>
        </p:nvSpPr>
        <p:spPr>
          <a:xfrm>
            <a:off x="1508015" y="3550032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210"/>
          <p:cNvSpPr/>
          <p:nvPr/>
        </p:nvSpPr>
        <p:spPr>
          <a:xfrm>
            <a:off x="54323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5432315" y="1475797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TextBox 1210"/>
          <p:cNvSpPr/>
          <p:nvPr/>
        </p:nvSpPr>
        <p:spPr>
          <a:xfrm>
            <a:off x="54323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5432315" y="2550187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TextBox 1210"/>
          <p:cNvSpPr/>
          <p:nvPr/>
        </p:nvSpPr>
        <p:spPr>
          <a:xfrm>
            <a:off x="54323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4" name="文本框 11"/>
          <p:cNvSpPr txBox="1"/>
          <p:nvPr/>
        </p:nvSpPr>
        <p:spPr>
          <a:xfrm>
            <a:off x="5432315" y="3550032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相关建议与总结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2830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3"/>
          <p:cNvSpPr/>
          <p:nvPr/>
        </p:nvSpPr>
        <p:spPr>
          <a:xfrm>
            <a:off x="3842962" y="1406960"/>
            <a:ext cx="1281388" cy="1281388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0" name="MH_Other_1"/>
          <p:cNvSpPr/>
          <p:nvPr/>
        </p:nvSpPr>
        <p:spPr>
          <a:xfrm>
            <a:off x="1540477" y="1618958"/>
            <a:ext cx="858110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1" name="MH_Other_2"/>
          <p:cNvSpPr/>
          <p:nvPr/>
        </p:nvSpPr>
        <p:spPr>
          <a:xfrm>
            <a:off x="2671453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5438466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3" name="MH_Other_4"/>
          <p:cNvSpPr/>
          <p:nvPr/>
        </p:nvSpPr>
        <p:spPr>
          <a:xfrm>
            <a:off x="6568684" y="1618958"/>
            <a:ext cx="857714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4" name="MH_Other_5"/>
          <p:cNvSpPr/>
          <p:nvPr/>
        </p:nvSpPr>
        <p:spPr>
          <a:xfrm>
            <a:off x="2361190" y="2202024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0" name="MH_Other_6"/>
          <p:cNvSpPr/>
          <p:nvPr/>
        </p:nvSpPr>
        <p:spPr>
          <a:xfrm>
            <a:off x="3480377" y="1567299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5" name="MH_Other_7"/>
          <p:cNvSpPr/>
          <p:nvPr/>
        </p:nvSpPr>
        <p:spPr>
          <a:xfrm>
            <a:off x="5131536" y="2199642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" name="MH_Other_8"/>
          <p:cNvSpPr/>
          <p:nvPr/>
        </p:nvSpPr>
        <p:spPr>
          <a:xfrm>
            <a:off x="6259296" y="1579205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7" name="MH_Other_9"/>
          <p:cNvSpPr/>
          <p:nvPr/>
        </p:nvSpPr>
        <p:spPr bwMode="auto">
          <a:xfrm>
            <a:off x="1779746" y="1823578"/>
            <a:ext cx="442913" cy="401479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0" name="MH_Other_10"/>
          <p:cNvSpPr/>
          <p:nvPr/>
        </p:nvSpPr>
        <p:spPr bwMode="auto">
          <a:xfrm>
            <a:off x="2956084" y="1851201"/>
            <a:ext cx="288131" cy="392906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8" name="MH_Other_11"/>
          <p:cNvSpPr/>
          <p:nvPr/>
        </p:nvSpPr>
        <p:spPr bwMode="auto">
          <a:xfrm>
            <a:off x="4253866" y="1817864"/>
            <a:ext cx="459581" cy="459581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2" name="MH_Other_12"/>
          <p:cNvSpPr/>
          <p:nvPr/>
        </p:nvSpPr>
        <p:spPr bwMode="auto">
          <a:xfrm>
            <a:off x="5708809" y="1887872"/>
            <a:ext cx="316706" cy="320516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9" name="MH_Other_13"/>
          <p:cNvSpPr/>
          <p:nvPr/>
        </p:nvSpPr>
        <p:spPr>
          <a:xfrm>
            <a:off x="6842284" y="1899778"/>
            <a:ext cx="309563" cy="29670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20" name="MH_SubTitle_3"/>
          <p:cNvSpPr txBox="1"/>
          <p:nvPr/>
        </p:nvSpPr>
        <p:spPr>
          <a:xfrm>
            <a:off x="3956209" y="2908476"/>
            <a:ext cx="1054894" cy="56435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MH_SubTitle_2"/>
          <p:cNvSpPr txBox="1"/>
          <p:nvPr/>
        </p:nvSpPr>
        <p:spPr>
          <a:xfrm>
            <a:off x="2559367" y="2684638"/>
            <a:ext cx="1080135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2" name="MH_SubTitle_1"/>
          <p:cNvSpPr txBox="1"/>
          <p:nvPr/>
        </p:nvSpPr>
        <p:spPr>
          <a:xfrm>
            <a:off x="1424940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>
                <a:solidFill>
                  <a:srgbClr val="1B4367"/>
                </a:solidFill>
                <a:cs typeface="+mn-ea"/>
                <a:sym typeface="+mn-lt"/>
              </a:rPr>
              <a:t>关键词</a:t>
            </a:r>
            <a:endParaRPr lang="zh-CN" altLang="en-US" b="1" ker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MH_SubTitle_5"/>
          <p:cNvSpPr txBox="1"/>
          <p:nvPr/>
        </p:nvSpPr>
        <p:spPr>
          <a:xfrm>
            <a:off x="6451282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MH_SubTitle_4"/>
          <p:cNvSpPr txBox="1"/>
          <p:nvPr/>
        </p:nvSpPr>
        <p:spPr>
          <a:xfrm>
            <a:off x="5317808" y="2684638"/>
            <a:ext cx="1079659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138" name="MH_Desc_1"/>
          <p:cNvSpPr>
            <a:spLocks noChangeArrowheads="1"/>
          </p:cNvSpPr>
          <p:nvPr/>
        </p:nvSpPr>
        <p:spPr bwMode="auto">
          <a:xfrm>
            <a:off x="1664971" y="3469584"/>
            <a:ext cx="5475446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/>
          <a:lstStyle/>
          <a:p>
            <a:pPr lvl="0"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75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15" grpId="0" animBg="1"/>
      <p:bldP spid="3" grpId="0" animBg="1"/>
      <p:bldP spid="17" grpId="0" animBg="1"/>
      <p:bldP spid="40" grpId="0" animBg="1"/>
      <p:bldP spid="18" grpId="0" animBg="1"/>
      <p:bldP spid="42" grpId="0" animBg="1"/>
      <p:bldP spid="19" grpId="0" animBg="1"/>
      <p:bldP spid="20" grpId="0"/>
      <p:bldP spid="21" grpId="0"/>
      <p:bldP spid="22" grpId="0"/>
      <p:bldP spid="23" grpId="0"/>
      <p:bldP spid="26" grpId="0"/>
      <p:bldP spid="513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选题背景与意义</a:t>
            </a:r>
            <a:endParaRPr lang="zh-CN" alt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研究方法与思路</a:t>
            </a:r>
            <a:endParaRPr lang="zh-CN" alt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研究成果与应用</a:t>
            </a:r>
            <a:endParaRPr lang="zh-CN" alt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相关建议与总结</a:t>
            </a:r>
            <a:endParaRPr lang="zh-CN" altLang="en-US" sz="17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1" name="Picture 10" descr="C:\Users\Administrator\Desktop\35y58PICv6x_102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6686" y="439032"/>
            <a:ext cx="1607458" cy="45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prism isInverted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262138"/>
            <a:ext cx="3110369" cy="4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8251" y="3381559"/>
            <a:ext cx="2496026" cy="4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2352"/>
            <a:ext cx="3110369" cy="4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22566"/>
            <a:ext cx="3110369" cy="4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452780"/>
            <a:ext cx="3110369" cy="4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>
                  <a:solidFill>
                    <a:schemeClr val="bg1"/>
                  </a:solidFill>
                  <a:cs typeface="+mn-ea"/>
                  <a:sym typeface="+mn-lt"/>
                </a:rPr>
                <a:t>单击添</a:t>
              </a:r>
              <a:endParaRPr lang="en-US" altLang="zh-CN" sz="2300" b="1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300" b="1">
                  <a:solidFill>
                    <a:schemeClr val="bg1"/>
                  </a:solidFill>
                  <a:cs typeface="+mn-ea"/>
                  <a:sym typeface="+mn-lt"/>
                </a:rPr>
                <a:t>加标题</a:t>
              </a:r>
              <a:endParaRPr lang="zh-CN" altLang="en-US" sz="23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" grpId="0"/>
      <p:bldP spid="38" grpId="0"/>
      <p:bldP spid="41" grpId="0"/>
      <p:bldP spid="44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4931687" y="1117808"/>
            <a:ext cx="0" cy="317005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490768" y="1377817"/>
            <a:ext cx="2158403" cy="295466"/>
            <a:chOff x="3249264" y="1751685"/>
            <a:chExt cx="2994025" cy="393953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90768" y="1686118"/>
            <a:ext cx="2158403" cy="295466"/>
            <a:chOff x="3249264" y="2162753"/>
            <a:chExt cx="2994025" cy="393954"/>
          </a:xfrm>
        </p:grpSpPr>
        <p:grpSp>
          <p:nvGrpSpPr>
            <p:cNvPr id="35" name="组合 34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文本框 9"/>
            <p:cNvSpPr txBox="1"/>
            <p:nvPr/>
          </p:nvSpPr>
          <p:spPr>
            <a:xfrm>
              <a:off x="4118871" y="2162753"/>
              <a:ext cx="673755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487021" y="3013757"/>
            <a:ext cx="2171044" cy="295466"/>
            <a:chOff x="3244272" y="3932941"/>
            <a:chExt cx="3011560" cy="393953"/>
          </a:xfrm>
        </p:grpSpPr>
        <p:sp>
          <p:nvSpPr>
            <p:cNvPr id="41" name="圆角矩形 40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15"/>
            <p:cNvSpPr txBox="1"/>
            <p:nvPr/>
          </p:nvSpPr>
          <p:spPr>
            <a:xfrm>
              <a:off x="4418923" y="3932941"/>
              <a:ext cx="90769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87025" y="3307781"/>
            <a:ext cx="2168869" cy="295466"/>
            <a:chOff x="3244272" y="4324968"/>
            <a:chExt cx="3008542" cy="393953"/>
          </a:xfrm>
        </p:grpSpPr>
        <p:sp>
          <p:nvSpPr>
            <p:cNvPr id="46" name="圆角矩形 45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5326614" y="4324968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16768" y="1149812"/>
            <a:ext cx="1618841" cy="16470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53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024335" y="2810337"/>
            <a:ext cx="1618833" cy="1647000"/>
            <a:chOff x="478915" y="4355475"/>
            <a:chExt cx="2158444" cy="2196000"/>
          </a:xfrm>
          <a:solidFill>
            <a:srgbClr val="1B4367"/>
          </a:solidFill>
        </p:grpSpPr>
        <p:grpSp>
          <p:nvGrpSpPr>
            <p:cNvPr id="60" name="组合 5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6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478915" y="4355475"/>
              <a:ext cx="2158444" cy="2196000"/>
              <a:chOff x="5397500" y="5734050"/>
              <a:chExt cx="365123" cy="371476"/>
            </a:xfrm>
            <a:grpFill/>
          </p:grpSpPr>
          <p:sp>
            <p:nvSpPr>
              <p:cNvPr id="6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289"/>
              <p:cNvSpPr>
                <a:spLocks noEditPoints="1"/>
              </p:cNvSpPr>
              <p:nvPr/>
            </p:nvSpPr>
            <p:spPr bwMode="auto">
              <a:xfrm>
                <a:off x="5537198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5186937" y="1053014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5186938" y="1307661"/>
            <a:ext cx="2716163" cy="7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86937" y="219595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5186938" y="2450604"/>
            <a:ext cx="2716163" cy="7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86937" y="3338901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5186938" y="3593547"/>
            <a:ext cx="2716163" cy="7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560392" y="106284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548571" y="1976835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60392" y="2730600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2548571" y="3619048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风云网设计师风云办公。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文本框 26"/>
          <p:cNvSpPr txBox="1"/>
          <p:nvPr/>
        </p:nvSpPr>
        <p:spPr>
          <a:xfrm>
            <a:off x="1367506" y="1263783"/>
            <a:ext cx="960626" cy="587395"/>
          </a:xfrm>
          <a:prstGeom prst="roundRect">
            <a:avLst/>
          </a:prstGeom>
          <a:solidFill>
            <a:srgbClr val="1B4367"/>
          </a:solidFill>
          <a:ln w="9525"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>
                <a:solidFill>
                  <a:schemeClr val="bg1"/>
                </a:solidFill>
              </a:rPr>
              <a:t>论文</a:t>
            </a:r>
            <a:endParaRPr lang="zh-CN" altLang="en-US" sz="3000">
              <a:solidFill>
                <a:schemeClr val="bg1"/>
              </a:solidFill>
            </a:endParaRPr>
          </a:p>
        </p:txBody>
      </p:sp>
      <p:sp>
        <p:nvSpPr>
          <p:cNvPr id="27" name="文本框 31"/>
          <p:cNvSpPr txBox="1"/>
          <p:nvPr/>
        </p:nvSpPr>
        <p:spPr>
          <a:xfrm>
            <a:off x="1299770" y="1808746"/>
            <a:ext cx="2600712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zh-CN" sz="4800" b="1">
                <a:solidFill>
                  <a:srgbClr val="1B4367"/>
                </a:solidFill>
              </a:rPr>
              <a:t>参考文献</a:t>
            </a:r>
            <a:endParaRPr lang="zh-CN" altLang="en-US" sz="4800" b="1">
              <a:solidFill>
                <a:srgbClr val="1B4367"/>
              </a:solidFill>
            </a:endParaRPr>
          </a:p>
        </p:txBody>
      </p:sp>
      <p:sp>
        <p:nvSpPr>
          <p:cNvPr id="28" name="TextBox 1957"/>
          <p:cNvSpPr/>
          <p:nvPr/>
        </p:nvSpPr>
        <p:spPr>
          <a:xfrm>
            <a:off x="1367506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1367506" y="2907626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57"/>
          <p:cNvSpPr/>
          <p:nvPr/>
        </p:nvSpPr>
        <p:spPr>
          <a:xfrm>
            <a:off x="1367506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1367506" y="3805094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1957"/>
          <p:cNvSpPr/>
          <p:nvPr/>
        </p:nvSpPr>
        <p:spPr>
          <a:xfrm>
            <a:off x="4923507" y="988207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5" name="文本框 19"/>
          <p:cNvSpPr txBox="1"/>
          <p:nvPr/>
        </p:nvSpPr>
        <p:spPr>
          <a:xfrm>
            <a:off x="4923507" y="1223181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957"/>
          <p:cNvSpPr/>
          <p:nvPr/>
        </p:nvSpPr>
        <p:spPr>
          <a:xfrm>
            <a:off x="4923507" y="1885675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7" name="文本框 19"/>
          <p:cNvSpPr txBox="1"/>
          <p:nvPr/>
        </p:nvSpPr>
        <p:spPr>
          <a:xfrm>
            <a:off x="4923507" y="2120649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957"/>
          <p:cNvSpPr/>
          <p:nvPr/>
        </p:nvSpPr>
        <p:spPr>
          <a:xfrm>
            <a:off x="4923507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3" name="文本框 19"/>
          <p:cNvSpPr txBox="1"/>
          <p:nvPr/>
        </p:nvSpPr>
        <p:spPr>
          <a:xfrm>
            <a:off x="4923507" y="2907626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1957"/>
          <p:cNvSpPr/>
          <p:nvPr/>
        </p:nvSpPr>
        <p:spPr>
          <a:xfrm>
            <a:off x="4923507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5" name="文本框 19"/>
          <p:cNvSpPr txBox="1"/>
          <p:nvPr/>
        </p:nvSpPr>
        <p:spPr>
          <a:xfrm>
            <a:off x="4923507" y="3805094"/>
            <a:ext cx="3003877" cy="4364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风云网设计师风云办公。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>
        <p14:switch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750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7" grpId="0"/>
      <p:bldP spid="28" grpId="0"/>
      <p:bldP spid="29" grpId="0"/>
      <p:bldP spid="18" grpId="0"/>
      <p:bldP spid="23" grpId="0"/>
      <p:bldP spid="34" grpId="0"/>
      <p:bldP spid="35" grpId="0"/>
      <p:bldP spid="36" grpId="0"/>
      <p:bldP spid="37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>
                <a:solidFill>
                  <a:srgbClr val="1B4367"/>
                </a:solidFill>
                <a:cs typeface="+mn-ea"/>
                <a:sym typeface="+mn-lt"/>
              </a:rPr>
              <a:t>感谢恩师</a:t>
            </a:r>
            <a:endParaRPr lang="zh-CN" altLang="en-US" sz="300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212399"/>
            <a:ext cx="9143999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210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9143999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100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100" spc="15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风云办公</a:t>
            </a:r>
            <a:endParaRPr lang="zh-CN" altLang="en-US" sz="2100" spc="15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选题背景与意义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2639646" y="3249600"/>
            <a:ext cx="3860006" cy="2830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1"/>
            <a:stretch>
              <a:fillRect/>
            </a:stretch>
          </a:blip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6" name="TextBox 1210"/>
          <p:cNvSpPr/>
          <p:nvPr/>
        </p:nvSpPr>
        <p:spPr>
          <a:xfrm>
            <a:off x="1204070" y="368579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7" name="文本框 11"/>
          <p:cNvSpPr txBox="1"/>
          <p:nvPr/>
        </p:nvSpPr>
        <p:spPr>
          <a:xfrm>
            <a:off x="1204069" y="3970982"/>
            <a:ext cx="3106095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65928" y="36718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106095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8" grpId="0" animBg="1" autoUpdateAnimBg="0"/>
      <p:bldP spid="16" grpId="0"/>
      <p:bldP spid="106" grpId="0"/>
      <p:bldP spid="107" grpId="0"/>
      <p:bldP spid="111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871" y="288887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718" y="112023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5723" y="2888875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151948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367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5722" y="112166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1100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6131100" y="1340128"/>
            <a:ext cx="2157202" cy="367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151948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151948" y="3103661"/>
            <a:ext cx="2157202" cy="367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131100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31100" y="3103661"/>
            <a:ext cx="2157202" cy="367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AutoShape 25"/>
          <p:cNvSpPr/>
          <p:nvPr/>
        </p:nvSpPr>
        <p:spPr>
          <a:xfrm rot="21558472">
            <a:off x="3296866" y="2462569"/>
            <a:ext cx="2459831" cy="2236425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55739" y="3094673"/>
            <a:ext cx="503873" cy="504825"/>
            <a:chOff x="5202" y="5131"/>
            <a:chExt cx="1058" cy="1060"/>
          </a:xfrm>
          <a:solidFill>
            <a:srgbClr val="1B4367"/>
          </a:solidFill>
        </p:grpSpPr>
        <p:sp>
          <p:nvSpPr>
            <p:cNvPr id="175117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48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84395" y="3008471"/>
            <a:ext cx="506730" cy="506730"/>
            <a:chOff x="9978" y="7833"/>
            <a:chExt cx="1064" cy="1064"/>
          </a:xfrm>
          <a:solidFill>
            <a:srgbClr val="1B4367"/>
          </a:solidFill>
        </p:grpSpPr>
        <p:sp>
          <p:nvSpPr>
            <p:cNvPr id="175123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8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9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70608" y="1649730"/>
            <a:ext cx="504825" cy="501968"/>
            <a:chOff x="8470" y="2554"/>
            <a:chExt cx="1060" cy="1054"/>
          </a:xfrm>
          <a:solidFill>
            <a:srgbClr val="1B4367"/>
          </a:solidFill>
        </p:grpSpPr>
        <p:sp>
          <p:nvSpPr>
            <p:cNvPr id="1751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79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5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7118" y="2091690"/>
            <a:ext cx="450533" cy="452438"/>
            <a:chOff x="4704" y="4364"/>
            <a:chExt cx="946" cy="950"/>
          </a:xfrm>
          <a:solidFill>
            <a:srgbClr val="1B4367"/>
          </a:solidFill>
        </p:grpSpPr>
        <p:sp>
          <p:nvSpPr>
            <p:cNvPr id="175115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1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1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3246" name="Freeform 1819"/>
          <p:cNvSpPr/>
          <p:nvPr/>
        </p:nvSpPr>
        <p:spPr>
          <a:xfrm>
            <a:off x="5608320" y="2088515"/>
            <a:ext cx="504190" cy="506095"/>
          </a:xfrm>
          <a:custGeom>
            <a:avLst/>
            <a:gdLst>
              <a:gd name="txL" fmla="*/ 0 w 92"/>
              <a:gd name="txT" fmla="*/ 0 h 92"/>
              <a:gd name="txR" fmla="*/ 92 w 92"/>
              <a:gd name="txB" fmla="*/ 92 h 92"/>
            </a:gdLst>
            <a:ahLst/>
            <a:cxnLst>
              <a:cxn ang="0">
                <a:pos x="382657" y="63966"/>
              </a:cxn>
              <a:cxn ang="0">
                <a:pos x="469624" y="383796"/>
              </a:cxn>
              <a:cxn ang="0">
                <a:pos x="150743" y="471022"/>
              </a:cxn>
              <a:cxn ang="0">
                <a:pos x="69574" y="151192"/>
              </a:cxn>
              <a:cxn ang="0">
                <a:pos x="382657" y="63966"/>
              </a:cxn>
            </a:cxnLst>
            <a:rect l="txL" t="txT" r="txR" b="txB"/>
            <a:pathLst>
              <a:path w="92" h="92">
                <a:moveTo>
                  <a:pt x="66" y="11"/>
                </a:moveTo>
                <a:cubicBezTo>
                  <a:pt x="85" y="23"/>
                  <a:pt x="92" y="47"/>
                  <a:pt x="81" y="66"/>
                </a:cubicBezTo>
                <a:cubicBezTo>
                  <a:pt x="70" y="85"/>
                  <a:pt x="45" y="92"/>
                  <a:pt x="26" y="81"/>
                </a:cubicBezTo>
                <a:cubicBezTo>
                  <a:pt x="7" y="70"/>
                  <a:pt x="0" y="45"/>
                  <a:pt x="12" y="26"/>
                </a:cubicBezTo>
                <a:cubicBezTo>
                  <a:pt x="23" y="7"/>
                  <a:pt x="47" y="0"/>
                  <a:pt x="66" y="11"/>
                </a:cubicBezTo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717" name="稻壳儿小白白(http://dwz.cn/Wu2UP)"/>
          <p:cNvSpPr>
            <a:spLocks noEditPoints="1"/>
          </p:cNvSpPr>
          <p:nvPr/>
        </p:nvSpPr>
        <p:spPr>
          <a:xfrm>
            <a:off x="5718810" y="2205355"/>
            <a:ext cx="255270" cy="255270"/>
          </a:xfrm>
          <a:custGeom>
            <a:avLst/>
            <a:gdLst/>
            <a:ahLst/>
            <a:cxnLst>
              <a:cxn ang="0">
                <a:pos x="1479576135" y="12226576"/>
              </a:cxn>
              <a:cxn ang="0">
                <a:pos x="1455122931" y="0"/>
              </a:cxn>
              <a:cxn ang="0">
                <a:pos x="1430665982" y="12226576"/>
              </a:cxn>
              <a:cxn ang="0">
                <a:pos x="24456949" y="941543682"/>
              </a:cxn>
              <a:cxn ang="0">
                <a:pos x="0" y="990457474"/>
              </a:cxn>
              <a:cxn ang="0">
                <a:pos x="24456949" y="1027140945"/>
              </a:cxn>
              <a:cxn ang="0">
                <a:pos x="391292460" y="1173874831"/>
              </a:cxn>
              <a:cxn ang="0">
                <a:pos x="562483613" y="1479569178"/>
              </a:cxn>
              <a:cxn ang="0">
                <a:pos x="611393766" y="1504026074"/>
              </a:cxn>
              <a:cxn ang="0">
                <a:pos x="611393766" y="1504026074"/>
              </a:cxn>
              <a:cxn ang="0">
                <a:pos x="648081062" y="1479569178"/>
              </a:cxn>
              <a:cxn ang="0">
                <a:pos x="745901369" y="1308382141"/>
              </a:cxn>
              <a:cxn ang="0">
                <a:pos x="1198334329" y="1491799499"/>
              </a:cxn>
              <a:cxn ang="0">
                <a:pos x="1222791278" y="1504026074"/>
              </a:cxn>
              <a:cxn ang="0">
                <a:pos x="1235017880" y="1491799499"/>
              </a:cxn>
              <a:cxn ang="0">
                <a:pos x="1259474829" y="1455116027"/>
              </a:cxn>
              <a:cxn ang="0">
                <a:pos x="1504033084" y="48910047"/>
              </a:cxn>
              <a:cxn ang="0">
                <a:pos x="1479576135" y="12226576"/>
              </a:cxn>
              <a:cxn ang="0">
                <a:pos x="146734204" y="978227154"/>
              </a:cxn>
              <a:cxn ang="0">
                <a:pos x="1235017880" y="244557725"/>
              </a:cxn>
              <a:cxn ang="0">
                <a:pos x="440206358" y="1088277568"/>
              </a:cxn>
              <a:cxn ang="0">
                <a:pos x="427976011" y="1088277568"/>
              </a:cxn>
              <a:cxn ang="0">
                <a:pos x="146734204" y="978227154"/>
              </a:cxn>
              <a:cxn ang="0">
                <a:pos x="476889909" y="1124961039"/>
              </a:cxn>
              <a:cxn ang="0">
                <a:pos x="476889909" y="1124961039"/>
              </a:cxn>
              <a:cxn ang="0">
                <a:pos x="1369525482" y="171190782"/>
              </a:cxn>
              <a:cxn ang="0">
                <a:pos x="611393766" y="1357292188"/>
              </a:cxn>
              <a:cxn ang="0">
                <a:pos x="476889909" y="1124961039"/>
              </a:cxn>
              <a:cxn ang="0">
                <a:pos x="1186107726" y="1381749084"/>
              </a:cxn>
              <a:cxn ang="0">
                <a:pos x="782584920" y="1222784878"/>
              </a:cxn>
              <a:cxn ang="0">
                <a:pos x="745901369" y="1222784878"/>
              </a:cxn>
              <a:cxn ang="0">
                <a:pos x="1369525482" y="269014620"/>
              </a:cxn>
              <a:cxn ang="0">
                <a:pos x="1186107726" y="1381749084"/>
              </a:cxn>
              <a:cxn ang="0">
                <a:pos x="1186107726" y="1381749084"/>
              </a:cxn>
              <a:cxn ang="0">
                <a:pos x="1186107726" y="1381749084"/>
              </a:cxn>
            </a:cxnLst>
            <a:rect l="0" t="0" r="0" b="0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962" name="TextBox 1210"/>
          <p:cNvSpPr/>
          <p:nvPr/>
        </p:nvSpPr>
        <p:spPr>
          <a:xfrm>
            <a:off x="1332065" y="198545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8531" y="22674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736963" y="305307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427" y="333502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687847" y="95995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4342" y="12319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da-DK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6136754" y="196129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8369" y="223181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10"/>
          <p:cNvSpPr/>
          <p:nvPr/>
        </p:nvSpPr>
        <p:spPr>
          <a:xfrm>
            <a:off x="6695477" y="289796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4388" y="3168492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4" grpId="0" animBg="1"/>
      <p:bldP spid="39962" grpId="0"/>
      <p:bldP spid="18" grpId="0"/>
      <p:bldP spid="20" grpId="0"/>
      <p:bldP spid="21" grpId="0"/>
      <p:bldP spid="22" grpId="0"/>
      <p:bldP spid="23" grpId="0"/>
      <p:bldP spid="25" grpId="0"/>
      <p:bldP spid="12" grpId="0"/>
      <p:bldP spid="13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2"/>
          <p:cNvSpPr txBox="1"/>
          <p:nvPr/>
        </p:nvSpPr>
        <p:spPr>
          <a:xfrm>
            <a:off x="19069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Text Placeholder 8"/>
          <p:cNvSpPr txBox="1"/>
          <p:nvPr/>
        </p:nvSpPr>
        <p:spPr>
          <a:xfrm>
            <a:off x="19069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 Placeholder 2"/>
          <p:cNvSpPr txBox="1"/>
          <p:nvPr/>
        </p:nvSpPr>
        <p:spPr>
          <a:xfrm>
            <a:off x="19069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 Placeholder 8"/>
          <p:cNvSpPr txBox="1"/>
          <p:nvPr/>
        </p:nvSpPr>
        <p:spPr>
          <a:xfrm>
            <a:off x="19069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49193" y="1314056"/>
            <a:ext cx="602227" cy="602227"/>
            <a:chOff x="1201568" y="1323581"/>
            <a:chExt cx="602227" cy="602227"/>
          </a:xfrm>
          <a:solidFill>
            <a:schemeClr val="bg1"/>
          </a:solidFill>
        </p:grpSpPr>
        <p:sp>
          <p:nvSpPr>
            <p:cNvPr id="15" name="泪滴形 14"/>
            <p:cNvSpPr/>
            <p:nvPr/>
          </p:nvSpPr>
          <p:spPr>
            <a:xfrm>
              <a:off x="1201568" y="13235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0273" y="1442634"/>
              <a:ext cx="264816" cy="364121"/>
              <a:chOff x="6766243" y="2767965"/>
              <a:chExt cx="139700" cy="192088"/>
            </a:xfrm>
            <a:grpFill/>
          </p:grpSpPr>
          <p:sp>
            <p:nvSpPr>
              <p:cNvPr id="31762" name="Rectangle 27"/>
              <p:cNvSpPr/>
              <p:nvPr/>
            </p:nvSpPr>
            <p:spPr>
              <a:xfrm>
                <a:off x="6766243" y="2807653"/>
                <a:ext cx="22225" cy="152400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63" name="Rectangle 28"/>
              <p:cNvSpPr/>
              <p:nvPr/>
            </p:nvSpPr>
            <p:spPr>
              <a:xfrm>
                <a:off x="6807518" y="2783840"/>
                <a:ext cx="20637" cy="17621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64" name="Rectangle 29"/>
              <p:cNvSpPr/>
              <p:nvPr/>
            </p:nvSpPr>
            <p:spPr>
              <a:xfrm>
                <a:off x="6844030" y="2767965"/>
                <a:ext cx="22225" cy="192088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65" name="Rectangle 30"/>
              <p:cNvSpPr/>
              <p:nvPr/>
            </p:nvSpPr>
            <p:spPr>
              <a:xfrm>
                <a:off x="6882130" y="2866390"/>
                <a:ext cx="23813" cy="9366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49193" y="2969162"/>
            <a:ext cx="602227" cy="602227"/>
            <a:chOff x="1201568" y="2978687"/>
            <a:chExt cx="602227" cy="602227"/>
          </a:xfrm>
          <a:solidFill>
            <a:schemeClr val="bg1"/>
          </a:solidFill>
        </p:grpSpPr>
        <p:sp>
          <p:nvSpPr>
            <p:cNvPr id="40" name="泪滴形 39"/>
            <p:cNvSpPr/>
            <p:nvPr/>
          </p:nvSpPr>
          <p:spPr>
            <a:xfrm>
              <a:off x="1201568" y="29786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61" name="Freeform 36"/>
            <p:cNvSpPr/>
            <p:nvPr/>
          </p:nvSpPr>
          <p:spPr>
            <a:xfrm>
              <a:off x="1311282" y="3111644"/>
              <a:ext cx="382799" cy="336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Text Placeholder 2"/>
          <p:cNvSpPr txBox="1"/>
          <p:nvPr/>
        </p:nvSpPr>
        <p:spPr>
          <a:xfrm>
            <a:off x="54502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8"/>
          <p:cNvSpPr txBox="1"/>
          <p:nvPr/>
        </p:nvSpPr>
        <p:spPr>
          <a:xfrm>
            <a:off x="54502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54502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Placeholder 8"/>
          <p:cNvSpPr txBox="1"/>
          <p:nvPr/>
        </p:nvSpPr>
        <p:spPr>
          <a:xfrm>
            <a:off x="54502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92493" y="1314056"/>
            <a:ext cx="602227" cy="602227"/>
            <a:chOff x="4440068" y="1361681"/>
            <a:chExt cx="602227" cy="602227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>
              <a:off x="4440068" y="13616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565190" y="1486803"/>
              <a:ext cx="351983" cy="351983"/>
              <a:chOff x="4953318" y="2640965"/>
              <a:chExt cx="227012" cy="227013"/>
            </a:xfrm>
            <a:grpFill/>
          </p:grpSpPr>
          <p:sp>
            <p:nvSpPr>
              <p:cNvPr id="31748" name="Freeform 21"/>
              <p:cNvSpPr/>
              <p:nvPr/>
            </p:nvSpPr>
            <p:spPr>
              <a:xfrm>
                <a:off x="4953318" y="2658428"/>
                <a:ext cx="211137" cy="20955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129" h="128">
                    <a:moveTo>
                      <a:pt x="62" y="0"/>
                    </a:moveTo>
                    <a:cubicBezTo>
                      <a:pt x="48" y="1"/>
                      <a:pt x="35" y="7"/>
                      <a:pt x="24" y="18"/>
                    </a:cubicBezTo>
                    <a:cubicBezTo>
                      <a:pt x="0" y="42"/>
                      <a:pt x="0" y="80"/>
                      <a:pt x="24" y="104"/>
                    </a:cubicBezTo>
                    <a:cubicBezTo>
                      <a:pt x="48" y="128"/>
                      <a:pt x="87" y="128"/>
                      <a:pt x="111" y="104"/>
                    </a:cubicBezTo>
                    <a:cubicBezTo>
                      <a:pt x="122" y="94"/>
                      <a:pt x="127" y="80"/>
                      <a:pt x="129" y="66"/>
                    </a:cubicBezTo>
                    <a:cubicBezTo>
                      <a:pt x="62" y="66"/>
                      <a:pt x="62" y="66"/>
                      <a:pt x="62" y="66"/>
                    </a:cubicBez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49" name="Freeform 22"/>
              <p:cNvSpPr/>
              <p:nvPr/>
            </p:nvSpPr>
            <p:spPr>
              <a:xfrm>
                <a:off x="5070793" y="2640965"/>
                <a:ext cx="109537" cy="10953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68" h="68">
                    <a:moveTo>
                      <a:pt x="49" y="20"/>
                    </a:moveTo>
                    <a:cubicBezTo>
                      <a:pt x="35" y="6"/>
                      <a:pt x="18" y="0"/>
                      <a:pt x="0" y="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8" y="51"/>
                      <a:pt x="62" y="33"/>
                      <a:pt x="49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92493" y="2969162"/>
            <a:ext cx="602227" cy="602227"/>
            <a:chOff x="4440068" y="3016787"/>
            <a:chExt cx="602227" cy="602227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>
              <a:off x="4440068" y="30167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571197" y="3149450"/>
              <a:ext cx="339968" cy="336901"/>
              <a:chOff x="4735830" y="4453890"/>
              <a:chExt cx="176213" cy="174625"/>
            </a:xfrm>
            <a:grpFill/>
          </p:grpSpPr>
          <p:sp>
            <p:nvSpPr>
              <p:cNvPr id="31757" name="Oval 42"/>
              <p:cNvSpPr/>
              <p:nvPr/>
            </p:nvSpPr>
            <p:spPr>
              <a:xfrm>
                <a:off x="4735830" y="4472940"/>
                <a:ext cx="73025" cy="6985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58" name="Oval 43"/>
              <p:cNvSpPr/>
              <p:nvPr/>
            </p:nvSpPr>
            <p:spPr>
              <a:xfrm>
                <a:off x="4823143" y="4453890"/>
                <a:ext cx="88900" cy="8890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59" name="Oval 44"/>
              <p:cNvSpPr/>
              <p:nvPr/>
            </p:nvSpPr>
            <p:spPr>
              <a:xfrm>
                <a:off x="4735830" y="4557078"/>
                <a:ext cx="73025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60" name="Oval 45"/>
              <p:cNvSpPr/>
              <p:nvPr/>
            </p:nvSpPr>
            <p:spPr>
              <a:xfrm>
                <a:off x="4823143" y="4557078"/>
                <a:ext cx="71437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2" grpId="0"/>
      <p:bldP spid="3" grpId="0"/>
      <p:bldP spid="37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>
                <a:solidFill>
                  <a:srgbClr val="1B4367"/>
                </a:solidFill>
                <a:cs typeface="+mn-ea"/>
                <a:sym typeface="+mn-lt"/>
              </a:rPr>
              <a:t>研究方法与思路</a:t>
            </a:r>
            <a:endParaRPr lang="zh-CN" altLang="en-US" sz="3400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2830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3" h="866403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107177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06405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2536890" y="1094715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845339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69904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>
                <a:solidFill>
                  <a:srgbClr val="1B4367"/>
                </a:solidFill>
                <a:cs typeface="+mn-ea"/>
                <a:sym typeface="+mn-lt"/>
              </a:rPr>
              <a:t>点击添加标题</a:t>
            </a:r>
            <a:endParaRPr lang="zh-CN" altLang="en-US" b="1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更多优质办公作品请访问风云办公：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http://www.ppt118.com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tags/tag1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WPS 演示</Application>
  <PresentationFormat>全屏显示(16:9)</PresentationFormat>
  <Paragraphs>428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Arial</vt:lpstr>
      <vt:lpstr>微软雅黑</vt:lpstr>
      <vt:lpstr>Roboto condensed</vt:lpstr>
      <vt:lpstr>Segoe Print</vt:lpstr>
      <vt:lpstr>Arial Unicode MS</vt:lpstr>
      <vt:lpstr>Meiryo</vt:lpstr>
      <vt:lpstr>Arial Narrow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category>qzuser</cp:category>
  <cp:lastModifiedBy>虎慕</cp:lastModifiedBy>
  <cp:revision>58</cp:revision>
  <dcterms:created xsi:type="dcterms:W3CDTF">2016-05-20T12:59:00Z</dcterms:created>
  <dcterms:modified xsi:type="dcterms:W3CDTF">2021-07-18T16:58:11Z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C775B8D96CC14497AFE11A3977CFF00A</vt:lpwstr>
  </property>
</Properties>
</file>